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C11E3-817D-4ED0-9CFB-2AF03084A093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12316-9EA6-4F24-871E-4F69273D48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0995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12316-9EA6-4F24-871E-4F69273D486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8521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9B19202-870B-4985-91F5-9DF414453FA7}" type="datetimeFigureOut">
              <a:rPr lang="en-CA" smtClean="0"/>
              <a:t>15/10/2012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245F1F3-A650-442A-8A83-D724F363E4AE}" type="slidenum">
              <a:rPr lang="en-CA" smtClean="0"/>
              <a:t>‹#›</a:t>
            </a:fld>
            <a:endParaRPr lang="en-C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154702"/>
          </a:xfrm>
        </p:spPr>
        <p:txBody>
          <a:bodyPr/>
          <a:lstStyle/>
          <a:p>
            <a:pPr algn="ctr"/>
            <a:r>
              <a:rPr lang="en-US" dirty="0" smtClean="0"/>
              <a:t>RHETORICAL DEVICES</a:t>
            </a:r>
            <a:endParaRPr lang="en-CA" dirty="0"/>
          </a:p>
        </p:txBody>
      </p:sp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1447800" y="3505200"/>
            <a:ext cx="7406640" cy="1752600"/>
          </a:xfrm>
        </p:spPr>
        <p:txBody>
          <a:bodyPr>
            <a:normAutofit lnSpcReduction="1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Ms. Mauer</a:t>
            </a:r>
          </a:p>
          <a:p>
            <a:pPr algn="ctr"/>
            <a:r>
              <a:rPr lang="en-US" dirty="0" smtClean="0"/>
              <a:t>ENG 3U</a:t>
            </a:r>
          </a:p>
          <a:p>
            <a:pPr algn="ctr"/>
            <a:r>
              <a:rPr lang="en-US" dirty="0" smtClean="0"/>
              <a:t>Rosedale Heights School of the Arts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439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781800" cy="137882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Abnormal Word order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Modifying the typical subject-verb sentence pattern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normal word order (subject-verb) – “The actor’s worst nightmare stood laughing at him from the shadows.”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abnormal word order (verb-subject) – “Laughing at him from the shadows stood the actor’s worst nightmare.”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595956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487680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Balanced sentence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Two ideas are compared with each other in statements that are grammatically similar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“Silence is as deep as eternity; speech is as shallow as time”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032861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5820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Balanced sentence (contrasting)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Two ideas are contrasted with each other in statements that are grammatically similar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“Not that I loved Caesar less, but that I loved Rome more.”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915920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86740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Climactic Word Order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Presents several facts in order, from least to most important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“The young politician’s career rise was meteoric; after beginning as a municipal councilor, she became mayor, and three years later a Member of Parliament.”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715915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41020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Parallel structure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Repeats words, phrases, or clauses in a series, for emphasis.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“Government of the people, by the people, for the people…”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238721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86740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Periodic sentence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Withholds an important part of the sentence until the end so that it doesn’t make complete sense until the last word is read.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“Whether playing as a young, wild adventurer, a fugitive from the law, or a U.S. President, there is one actor whose films always make money – Harrison Ford.”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597425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reversals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Making a balanced sentence more memorable by repeating the words in reverse order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“Ask not what your country can do for you; ask what you can do for your country.”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466326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609600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Rhetorical question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question in which the answer is already known or implied; it is not the author’s intention to have the question answered by the reader.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“Can anyone deny that the microchip has revolutionized communication?”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055831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18160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Sentence fragment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Incomplete, grammatically incorrect, word chunks which place emphasis on key words to create an overall effect, such as humour or suspense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A cold room. A lonely room. A bare room. No place to spend twenty years of a life.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385505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18160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understatement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Creates the reverse effect (and adds a touch of irony) by making a fact seem less significant.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“Bruce Willis’ on-screen characters frequently find themselves in a bit of a jam.”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001663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Allegory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extended metaphor; a narrative in which the characters and sometimes the setting represent general concepts and ideas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fables in which personified animals are used to teach lessons of human conduct (e.g.: The Tortoise and the Hare)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4588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Alliteration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Repetition of the initial sounds of words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“As Frankenstein, Boris Karloff rambled, raged, and roared.”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624862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onomatopeia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Words that imitate or suggest sounds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“Today’s films are as likely to feature the bleeps and buzzes of computers as the chirps of birds. Cascading waterfalls have been replaced by humming machines and whirring laser swords.”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295568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allusion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use of a well-known reference to draw a comparison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“Her roles in films such as </a:t>
            </a:r>
            <a:r>
              <a:rPr lang="en-US" sz="2400" i="1" dirty="0" smtClean="0"/>
              <a:t>E.T. </a:t>
            </a:r>
            <a:r>
              <a:rPr lang="en-US" sz="2400" dirty="0" smtClean="0"/>
              <a:t>and </a:t>
            </a:r>
            <a:r>
              <a:rPr lang="en-US" sz="2400" i="1" dirty="0" smtClean="0"/>
              <a:t>Irreconcilable Differences</a:t>
            </a:r>
            <a:r>
              <a:rPr lang="en-US" sz="2400" dirty="0" smtClean="0"/>
              <a:t> made Drew Barrymore the Shirley Temple of the eighties.”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7578118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25780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Now…it’s your turn!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Look at the handout titled “Second Examples”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Use your notes from this presentation to identify the rhetorical devices used in the examples on this sheet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You may work alone or with one partner on this task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This will be taken up before the end of class today, or at the start of </a:t>
            </a:r>
            <a:r>
              <a:rPr lang="en-US" sz="2400" smtClean="0"/>
              <a:t>class tomorrow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87991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657600" cy="115482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Denotation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dictionary definition of a word, the specific and literal meaning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“House” denotes the place where a person lives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6105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Connotation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Implied or suggested meaning which attach personal meaning to the word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“Home” connotes intimacy, privacy, coziness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2321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Hyperbole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Exaggeration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“My opponent in the wrestling ring was a hundred feet tall and made of concrete.”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24942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Imagery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An appeal to one or more of the senses by creating a vivid impression through the use of concrete details, adjectives, and figures of speech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“The giant tree was ablaze with the orange, red, and yellow leaves that were beginning to make their decent to the ground.”</a:t>
            </a:r>
          </a:p>
          <a:p>
            <a:pPr marL="82296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413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Repetition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Used for emphasis and/or rhythm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“It was a strange night, a hushed night, a moonless and restless night.”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11215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Analogy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attempt to help the reader understand something unfamiliar by comparing it to something which they know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Comparing an anthill to an urban </a:t>
            </a:r>
            <a:r>
              <a:rPr lang="en-US" sz="2400" dirty="0" err="1" smtClean="0"/>
              <a:t>centre</a:t>
            </a:r>
            <a:r>
              <a:rPr lang="en-US" sz="2400" dirty="0" smtClean="0"/>
              <a:t> helps to convey the fact that anthills are heavily populated, busy, and have regular patterns of movement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192433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Anecdote</a:t>
            </a:r>
            <a:endParaRPr lang="en-C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short, amusing, or interesting story, especially one that is true</a:t>
            </a:r>
          </a:p>
          <a:p>
            <a:pPr marL="82296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A mother tells her child about a family vacation she took while she was young.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270981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</TotalTime>
  <Words>875</Words>
  <Application>Microsoft Office PowerPoint</Application>
  <PresentationFormat>On-screen Show (4:3)</PresentationFormat>
  <Paragraphs>100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Solstice</vt:lpstr>
      <vt:lpstr>RHETORICAL DEVICES</vt:lpstr>
      <vt:lpstr>Allegory</vt:lpstr>
      <vt:lpstr>Denotation</vt:lpstr>
      <vt:lpstr>Connotation</vt:lpstr>
      <vt:lpstr>Hyperbole</vt:lpstr>
      <vt:lpstr>Imagery</vt:lpstr>
      <vt:lpstr>Repetition</vt:lpstr>
      <vt:lpstr>Analogy</vt:lpstr>
      <vt:lpstr>Anecdote</vt:lpstr>
      <vt:lpstr>Abnormal Word order</vt:lpstr>
      <vt:lpstr>Balanced sentence</vt:lpstr>
      <vt:lpstr>Balanced sentence (contrasting)</vt:lpstr>
      <vt:lpstr>Climactic Word Order</vt:lpstr>
      <vt:lpstr>Parallel structure</vt:lpstr>
      <vt:lpstr>Periodic sentence</vt:lpstr>
      <vt:lpstr>reversals</vt:lpstr>
      <vt:lpstr>Rhetorical question</vt:lpstr>
      <vt:lpstr>Sentence fragment</vt:lpstr>
      <vt:lpstr>understatement</vt:lpstr>
      <vt:lpstr>Alliteration</vt:lpstr>
      <vt:lpstr>onomatopeia</vt:lpstr>
      <vt:lpstr>allusion</vt:lpstr>
      <vt:lpstr>Now…it’s your turn!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RHETORICAL DEVICES</dc:title>
  <dc:creator>Leah</dc:creator>
  <cp:lastModifiedBy>Leah</cp:lastModifiedBy>
  <cp:revision>7</cp:revision>
  <dcterms:created xsi:type="dcterms:W3CDTF">2012-10-16T01:59:18Z</dcterms:created>
  <dcterms:modified xsi:type="dcterms:W3CDTF">2012-10-16T02:57:42Z</dcterms:modified>
</cp:coreProperties>
</file>